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4A5B6-5D90-154C-AD5B-2812CB8A9A56}" type="datetimeFigureOut">
              <a:rPr lang="en-US" smtClean="0"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8C75C-B948-E945-BE59-2D20712B60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b="1" dirty="0" smtClean="0"/>
              <a:t>Call to Order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70025"/>
            <a:ext cx="9144000" cy="2676522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In what ways were Isaac Harris and Max Blank’s background similar to those who worked for them?  </a:t>
            </a:r>
          </a:p>
          <a:p>
            <a:pPr algn="l"/>
            <a:endParaRPr lang="en-US" b="1" i="1" dirty="0" smtClean="0">
              <a:solidFill>
                <a:srgbClr val="000000"/>
              </a:solidFill>
            </a:endParaRP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Are their actions different from what you’d expect?  If so, how so?  If not, why not?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10174" y="0"/>
            <a:ext cx="9280092" cy="68937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Remember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watched, fill out the questions on your worksheet.</a:t>
            </a:r>
          </a:p>
          <a:p>
            <a:r>
              <a:rPr lang="en-US" dirty="0" smtClean="0"/>
              <a:t>After five questions, we will pause the movie and discuss.</a:t>
            </a:r>
          </a:p>
          <a:p>
            <a:r>
              <a:rPr lang="en-US" dirty="0" smtClean="0"/>
              <a:t>I will distribute a cartoon to analyze at the end of the class period.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82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Call to Order</vt:lpstr>
      <vt:lpstr>Remember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2011-11-22T10:42:38Z</dcterms:created>
  <dcterms:modified xsi:type="dcterms:W3CDTF">2011-11-22T10:47:46Z</dcterms:modified>
</cp:coreProperties>
</file>